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65" r:id="rId4"/>
    <p:sldId id="258" r:id="rId5"/>
    <p:sldId id="262" r:id="rId6"/>
    <p:sldId id="263" r:id="rId7"/>
    <p:sldId id="259" r:id="rId8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 autoAdjust="0"/>
  </p:normalViewPr>
  <p:slideViewPr>
    <p:cSldViewPr snapToGrid="0">
      <p:cViewPr varScale="1">
        <p:scale>
          <a:sx n="64" d="100"/>
          <a:sy n="64" d="100"/>
        </p:scale>
        <p:origin x="-108" y="-4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FA730B16-A6FE-4255-BCB0-0AB62C5711BF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24F5EEAC-4768-4997-B4C4-2E61BE570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96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A4FDA-E5AE-4CB8-842E-7D6302673885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FC21-D367-46B9-AB09-7C393C048F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A4FDA-E5AE-4CB8-842E-7D6302673885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FC21-D367-46B9-AB09-7C393C048F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A4FDA-E5AE-4CB8-842E-7D6302673885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FC21-D367-46B9-AB09-7C393C048F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A4FDA-E5AE-4CB8-842E-7D6302673885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FC21-D367-46B9-AB09-7C393C048F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A4FDA-E5AE-4CB8-842E-7D6302673885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FC21-D367-46B9-AB09-7C393C048F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A4FDA-E5AE-4CB8-842E-7D6302673885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FC21-D367-46B9-AB09-7C393C048F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A4FDA-E5AE-4CB8-842E-7D6302673885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FC21-D367-46B9-AB09-7C393C048F6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A4FDA-E5AE-4CB8-842E-7D6302673885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FC21-D367-46B9-AB09-7C393C048F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A4FDA-E5AE-4CB8-842E-7D6302673885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FC21-D367-46B9-AB09-7C393C048F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A4FDA-E5AE-4CB8-842E-7D6302673885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FC21-D367-46B9-AB09-7C393C048F6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A4FDA-E5AE-4CB8-842E-7D6302673885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FC21-D367-46B9-AB09-7C393C048F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214A4FDA-E5AE-4CB8-842E-7D6302673885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8637FC21-D367-46B9-AB09-7C393C048F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Interviewing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Amy Friedlander</a:t>
            </a:r>
          </a:p>
          <a:p>
            <a:r>
              <a:rPr lang="en-US" dirty="0" smtClean="0"/>
              <a:t>afriedlander@melc.org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50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600" dirty="0" smtClean="0"/>
              <a:t>Purpose of an interview - Candidate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</a:t>
            </a:r>
            <a:r>
              <a:rPr lang="en-US" dirty="0" smtClean="0"/>
              <a:t>ou bring your cover letter and resume to life</a:t>
            </a:r>
          </a:p>
          <a:p>
            <a:r>
              <a:rPr lang="en-US" dirty="0" smtClean="0"/>
              <a:t>You connect with the interviewer and distinguish your application from the rest</a:t>
            </a:r>
          </a:p>
          <a:p>
            <a:r>
              <a:rPr lang="en-US" dirty="0" smtClean="0"/>
              <a:t>You assess the work environment and culture</a:t>
            </a:r>
          </a:p>
          <a:p>
            <a:r>
              <a:rPr lang="en-US" dirty="0" smtClean="0"/>
              <a:t>You assess classroom environment and teaching style to determine if there is a fit with your teaching philosophy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819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dirty="0" smtClean="0"/>
              <a:t>Purpose of an interview - Employer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interviewer assesses your level of professionalism</a:t>
            </a:r>
          </a:p>
          <a:p>
            <a:r>
              <a:rPr lang="en-US" dirty="0" smtClean="0"/>
              <a:t>The interviewer assesses your personal style</a:t>
            </a:r>
          </a:p>
          <a:p>
            <a:r>
              <a:rPr lang="en-US" dirty="0" smtClean="0"/>
              <a:t>The interviewer gathers information not available from your application</a:t>
            </a:r>
          </a:p>
          <a:p>
            <a:r>
              <a:rPr lang="en-US" dirty="0" smtClean="0"/>
              <a:t>The interviewer gauges your interest in the position</a:t>
            </a:r>
          </a:p>
        </p:txBody>
      </p:sp>
    </p:spTree>
    <p:extLst>
      <p:ext uri="{BB962C8B-B14F-4D97-AF65-F5344CB8AC3E}">
        <p14:creationId xmlns:p14="http://schemas.microsoft.com/office/powerpoint/2010/main" val="3519523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Interview Preparation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Review the job description/posting/ad</a:t>
            </a:r>
          </a:p>
          <a:p>
            <a:r>
              <a:rPr lang="en-US" dirty="0" smtClean="0"/>
              <a:t>Review the center/organization website</a:t>
            </a:r>
          </a:p>
          <a:p>
            <a:r>
              <a:rPr lang="en-US" dirty="0" smtClean="0"/>
              <a:t>Review your on-line presence</a:t>
            </a:r>
          </a:p>
          <a:p>
            <a:r>
              <a:rPr lang="en-US" dirty="0" smtClean="0"/>
              <a:t>Practice responses for most typical interview questions</a:t>
            </a:r>
          </a:p>
          <a:p>
            <a:r>
              <a:rPr lang="en-US" dirty="0" smtClean="0"/>
              <a:t>Prepare questions for the interviewer</a:t>
            </a:r>
          </a:p>
          <a:p>
            <a:r>
              <a:rPr lang="en-US" dirty="0" smtClean="0"/>
              <a:t>Map your route to the interview location and ensure that you arrive at least 15 minutes before the interview appointment time</a:t>
            </a:r>
          </a:p>
          <a:p>
            <a:r>
              <a:rPr lang="en-US" dirty="0" smtClean="0"/>
              <a:t>Select appropriate professional attire to wear to the interview</a:t>
            </a:r>
          </a:p>
          <a:p>
            <a:r>
              <a:rPr lang="en-US" dirty="0" smtClean="0"/>
              <a:t>Bring all requested documentation to the interview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982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600" dirty="0" smtClean="0"/>
              <a:t>Typical Interview Questions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sz="2800" dirty="0" smtClean="0"/>
              <a:t>Tell me a little about yourself</a:t>
            </a:r>
          </a:p>
          <a:p>
            <a:pPr lvl="1"/>
            <a:r>
              <a:rPr lang="en-US" sz="2800" dirty="0" smtClean="0"/>
              <a:t>What are your strengths and weaknesses?</a:t>
            </a:r>
          </a:p>
          <a:p>
            <a:pPr lvl="1"/>
            <a:r>
              <a:rPr lang="en-US" sz="2800" dirty="0" smtClean="0"/>
              <a:t>How do you handle challenging personalities on the job?</a:t>
            </a:r>
          </a:p>
          <a:p>
            <a:pPr lvl="1"/>
            <a:r>
              <a:rPr lang="en-US" sz="2800" dirty="0" smtClean="0"/>
              <a:t>Why are you interested in this position?</a:t>
            </a:r>
          </a:p>
          <a:p>
            <a:pPr lvl="1"/>
            <a:r>
              <a:rPr lang="en-US" sz="2800" dirty="0" smtClean="0"/>
              <a:t>Why are you looking to leave your current place of employment?</a:t>
            </a:r>
          </a:p>
          <a:p>
            <a:pPr lvl="1"/>
            <a:r>
              <a:rPr lang="en-US" sz="2800" dirty="0" smtClean="0"/>
              <a:t>What makes you an exceptional teacher/lead teacher/assistant teacher?</a:t>
            </a:r>
          </a:p>
          <a:p>
            <a:pPr lvl="1"/>
            <a:r>
              <a:rPr lang="en-US" sz="2800" dirty="0" smtClean="0"/>
              <a:t>Where do you see yourself in 3 years?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33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smtClean="0"/>
              <a:t>Typical Questions for the Interviewer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sz="2800" smtClean="0"/>
              <a:t>What is the search timeframe (what are the next steps)?</a:t>
            </a:r>
          </a:p>
          <a:p>
            <a:pPr lvl="1"/>
            <a:r>
              <a:rPr lang="en-US" sz="2800" smtClean="0"/>
              <a:t>Is this a new position or is someone leaving?</a:t>
            </a:r>
          </a:p>
          <a:p>
            <a:pPr lvl="2"/>
            <a:r>
              <a:rPr lang="en-US" sz="2800" smtClean="0"/>
              <a:t>If a new position, is it related to new funding and growth?</a:t>
            </a:r>
          </a:p>
          <a:p>
            <a:pPr lvl="2"/>
            <a:r>
              <a:rPr lang="en-US" sz="2800" smtClean="0"/>
              <a:t>If someone is leaving, has turnover been a problem? </a:t>
            </a:r>
          </a:p>
          <a:p>
            <a:pPr lvl="1"/>
            <a:r>
              <a:rPr lang="en-US" sz="2800" smtClean="0"/>
              <a:t>What are the benefits and salary (follow the interviewer’s lead here)?</a:t>
            </a:r>
          </a:p>
          <a:p>
            <a:pPr lvl="1"/>
            <a:r>
              <a:rPr lang="en-US" sz="2800" smtClean="0"/>
              <a:t>What are the job responsibilities and work schedule (if anything is unclear from the posting/job description)?</a:t>
            </a:r>
          </a:p>
          <a:p>
            <a:pPr lvl="1"/>
            <a:r>
              <a:rPr lang="en-US" sz="2800" smtClean="0"/>
              <a:t>What is the typical career pathway for someone in this position?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255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Interview Follow-Up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a thank you email message or letter</a:t>
            </a:r>
          </a:p>
          <a:p>
            <a:pPr lvl="1"/>
            <a:r>
              <a:rPr lang="en-US" dirty="0" smtClean="0"/>
              <a:t>Thank the interviewer for his/her time and interest in your application</a:t>
            </a:r>
          </a:p>
          <a:p>
            <a:pPr lvl="1"/>
            <a:r>
              <a:rPr lang="en-US" dirty="0" smtClean="0"/>
              <a:t>Reiterate your interest in the center/organization/job</a:t>
            </a:r>
          </a:p>
          <a:p>
            <a:pPr lvl="1"/>
            <a:endParaRPr lang="en-US" dirty="0"/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Monitor the email address and phone number provided on your cover letter and resume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Respond quickly to any employment related messages received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0650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129</TotalTime>
  <Words>364</Words>
  <Application>Microsoft Office PowerPoint</Application>
  <PresentationFormat>Custom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NewsPrint</vt:lpstr>
      <vt:lpstr>Interviewing 101</vt:lpstr>
      <vt:lpstr>Purpose of an interview - Candidate</vt:lpstr>
      <vt:lpstr>Purpose of an interview - Employer</vt:lpstr>
      <vt:lpstr>Interview Preparation</vt:lpstr>
      <vt:lpstr>Typical Interview Questions</vt:lpstr>
      <vt:lpstr>Typical Questions for the Interviewer</vt:lpstr>
      <vt:lpstr>Interview Follow-Up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Interviewing 101</dc:title>
  <dc:creator>Amy Friedlander</dc:creator>
  <cp:lastModifiedBy>Deborah Fisher</cp:lastModifiedBy>
  <cp:revision>14</cp:revision>
  <cp:lastPrinted>2015-07-21T19:50:19Z</cp:lastPrinted>
  <dcterms:created xsi:type="dcterms:W3CDTF">2015-07-10T15:10:08Z</dcterms:created>
  <dcterms:modified xsi:type="dcterms:W3CDTF">2015-07-30T15:26:03Z</dcterms:modified>
</cp:coreProperties>
</file>