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FF1CB99-8CFC-42D2-9072-96C0BFB91E11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06EE19D-BEF9-482F-B2FD-E8C52A2D06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INTERVIEW “Dos”</a:t>
            </a:r>
            <a:endParaRPr lang="en-US" sz="4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19" y="609600"/>
            <a:ext cx="5715000" cy="3810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Be professional</a:t>
            </a:r>
          </a:p>
          <a:p>
            <a:r>
              <a:rPr lang="en-US" sz="3600" dirty="0" smtClean="0"/>
              <a:t>Be prepared</a:t>
            </a:r>
          </a:p>
          <a:p>
            <a:r>
              <a:rPr lang="en-US" sz="3600" dirty="0" smtClean="0"/>
              <a:t>Be pleasant</a:t>
            </a:r>
          </a:p>
          <a:p>
            <a:r>
              <a:rPr lang="en-US" sz="3600" dirty="0" smtClean="0"/>
              <a:t>Be clear and specific </a:t>
            </a:r>
          </a:p>
          <a:p>
            <a:r>
              <a:rPr lang="en-US" sz="3600" dirty="0" smtClean="0"/>
              <a:t>Be concise</a:t>
            </a:r>
          </a:p>
          <a:p>
            <a:r>
              <a:rPr lang="en-US" sz="3600" dirty="0" smtClean="0"/>
              <a:t>Be inquisitive</a:t>
            </a:r>
          </a:p>
          <a:p>
            <a:r>
              <a:rPr lang="en-US" sz="3600" dirty="0" smtClean="0"/>
              <a:t>Be observant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3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INTERVIEW “DON’Ts”</a:t>
            </a:r>
            <a:endParaRPr lang="en-US" sz="48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238" y="921798"/>
            <a:ext cx="6126162" cy="3185604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Be late</a:t>
            </a:r>
          </a:p>
          <a:p>
            <a:r>
              <a:rPr lang="en-US" sz="3600" dirty="0" smtClean="0"/>
              <a:t>Be distracted – turn your cell phone OFF</a:t>
            </a:r>
          </a:p>
          <a:p>
            <a:r>
              <a:rPr lang="en-US" sz="3600" dirty="0" smtClean="0"/>
              <a:t>Be too humble – the interview is a sales pitch of sorts</a:t>
            </a:r>
          </a:p>
          <a:p>
            <a:r>
              <a:rPr lang="en-US" sz="3600" dirty="0" smtClean="0"/>
              <a:t>Be timid about asking questions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1058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32</TotalTime>
  <Words>51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NewsPrint</vt:lpstr>
      <vt:lpstr>INTERVIEW “Dos”</vt:lpstr>
      <vt:lpstr>INTERVIEW “DON’Ts”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“Dos”</dc:title>
  <dc:creator>Amy Friedlander</dc:creator>
  <cp:lastModifiedBy>Deborah Fisher</cp:lastModifiedBy>
  <cp:revision>5</cp:revision>
  <dcterms:created xsi:type="dcterms:W3CDTF">2015-07-17T13:06:24Z</dcterms:created>
  <dcterms:modified xsi:type="dcterms:W3CDTF">2015-07-30T15:22:32Z</dcterms:modified>
</cp:coreProperties>
</file>